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 autoAdjust="0"/>
    <p:restoredTop sz="88767" autoAdjust="0"/>
  </p:normalViewPr>
  <p:slideViewPr>
    <p:cSldViewPr snapToGrid="0" showGuides="1">
      <p:cViewPr varScale="1">
        <p:scale>
          <a:sx n="97" d="100"/>
          <a:sy n="97" d="100"/>
        </p:scale>
        <p:origin x="1356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1/18/2023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de/verband/organisation/organisation-ausschuesse/arbeitskreis-auto-id.html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vda.de/dam/vda/publications/2019/Logistik/VDA5050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Specify associated adapter type; use defaults for all other AGV controller options. 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defaults for all adapter options of Virtual AGV adapter.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Controller with client, controller, and adapter options.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 Client with minimal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Visualization objects from all AGVs manufactured by "RobotCompany".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"Visualization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object targeted at a specific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"Published order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State objects emitted by the specific AGV Client.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>
                <a:solidFill>
                  <a:srgbClr val="4FC1FF"/>
                </a:solidFill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Detect order state changes by delta comparison of received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connection state of all AGVs within the context "logctx42".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changed connection state to %s at %d"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observing Visualization and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client interaction gracefully; disconnect from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Client "001" with minimal options: communication namespace and broker endpoint address.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Order objects emitted by the Master Control Client.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object received: %o"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order handling according to VDA 5050 specification and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report order state changes by publishing State objects.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Periodically publish Visualization messages with AgvPosition and Velocity.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extension object type including header properties.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validator function for the extension topic/object (optional).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object is not valid"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extension topic with validator for both inbound (subscribe) and outbound (publish) communication.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myExtension messages from all AGVs manufactured by "RobotCompany".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topic %s with object %o received from AGV %o"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myExtension object to AGV "001".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/>
              <a:t>Overview</a:t>
            </a:r>
            <a:endParaRPr lang="en-US"/>
          </a:p>
          <a:p>
            <a:pPr lvl="1"/>
            <a:r>
              <a:rPr lang="en-US"/>
              <a:t>Joint project team and standardization effort driven by </a:t>
            </a:r>
            <a:r>
              <a:rPr lang="en-US">
                <a:hlinkClick r:id="rId3"/>
              </a:rPr>
              <a:t>VDA and VDMA</a:t>
            </a:r>
            <a:r>
              <a:rPr lang="en-US"/>
              <a:t>* </a:t>
            </a:r>
          </a:p>
          <a:p>
            <a:pPr lvl="1"/>
            <a:r>
              <a:rPr lang="en-US"/>
              <a:t>Current specification version </a:t>
            </a:r>
            <a:r>
              <a:rPr lang="en-US">
                <a:hlinkClick r:id="rId4"/>
              </a:rPr>
              <a:t>1.1</a:t>
            </a:r>
            <a:endParaRPr lang="en-US"/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Objectives</a:t>
            </a:r>
          </a:p>
          <a:p>
            <a:pPr lvl="1"/>
            <a:r>
              <a:rPr lang="en-US"/>
              <a:t>Create a universally applicable and uniform interface to coordinate </a:t>
            </a:r>
            <a:r>
              <a:rPr lang="en-US" i="1"/>
              <a:t>automated guided vehicles</a:t>
            </a:r>
            <a:r>
              <a:rPr lang="en-US"/>
              <a:t> (AGV) by a </a:t>
            </a:r>
            <a:r>
              <a:rPr lang="en-US" i="1"/>
              <a:t>master control</a:t>
            </a:r>
            <a:r>
              <a:rPr lang="en-US"/>
              <a:t> (e.g. fleet manager)</a:t>
            </a:r>
            <a:endParaRPr lang="en-US" i="1"/>
          </a:p>
          <a:p>
            <a:pPr lvl="1"/>
            <a:r>
              <a:rPr lang="en-US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X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Y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C40C0-3E49-4FF6-BAA1-EDC88A13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1265986"/>
            <a:ext cx="9216001" cy="4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types: State, Visualization, Connection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7EE8EB-9E9E-409D-B95D-53A3754E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181281"/>
            <a:ext cx="10939029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2B7A91-2943-4D66-B170-1FCED42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" y="1248697"/>
            <a:ext cx="10199895" cy="5602946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pick &amp; drop order with two base nodes and one base edge.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Assign order to target AGV and handle incoming order change events.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processed"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callbacks, use if required.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node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invocationCount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traversing: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onActionStateChanged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action state changed: %o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2995</Words>
  <Application>Microsoft Office PowerPoint</Application>
  <PresentationFormat>Breitbild</PresentationFormat>
  <Paragraphs>296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Hohl, Hubertus (T CED SES-DE)</cp:lastModifiedBy>
  <cp:revision>328</cp:revision>
  <dcterms:created xsi:type="dcterms:W3CDTF">2021-02-03T08:13:02Z</dcterms:created>
  <dcterms:modified xsi:type="dcterms:W3CDTF">2023-01-18T08:51:50Z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2023-01-18T08:51:49Z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